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0"/>
  </p:handoutMasterIdLst>
  <p:sldIdLst>
    <p:sldId id="257" r:id="rId5"/>
    <p:sldId id="259" r:id="rId6"/>
    <p:sldId id="260" r:id="rId7"/>
    <p:sldId id="261" r:id="rId8"/>
    <p:sldId id="262" r:id="rId9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25/08/2011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5763" y="1430594"/>
            <a:ext cx="83296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Student Information System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</a:endParaRPr>
          </a:p>
          <a:p>
            <a:pPr algn="ctr"/>
            <a:endParaRPr lang="en-GB" sz="4000" b="1" dirty="0">
              <a:solidFill>
                <a:srgbClr val="00206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Common Issues</a:t>
            </a:r>
            <a:endParaRPr lang="en-GB" sz="4400" b="1" dirty="0" smtClean="0">
              <a:solidFill>
                <a:srgbClr val="92D050"/>
              </a:solidFill>
            </a:endParaRPr>
          </a:p>
          <a:p>
            <a:pPr algn="ctr"/>
            <a:endParaRPr lang="en-GB" sz="2400" b="1" dirty="0">
              <a:solidFill>
                <a:srgbClr val="002060"/>
              </a:solidFill>
            </a:endParaRPr>
          </a:p>
          <a:p>
            <a:pPr algn="ctr"/>
            <a:endParaRPr lang="en-GB" sz="3600" b="1" dirty="0" smtClean="0">
              <a:solidFill>
                <a:srgbClr val="002060"/>
              </a:solidFill>
            </a:endParaRPr>
          </a:p>
          <a:p>
            <a:pPr algn="ctr"/>
            <a:endParaRPr lang="en-GB" sz="3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Campus Solutions Implementation Team</a:t>
            </a:r>
            <a:endParaRPr lang="en-GB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751154" y="292239"/>
            <a:ext cx="55322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Common Issues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472184"/>
            <a:ext cx="71723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Found yesterday: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NQF3</a:t>
            </a: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000" dirty="0" smtClean="0">
                <a:solidFill>
                  <a:srgbClr val="002060"/>
                </a:solidFill>
              </a:rPr>
              <a:t>This is a Term Activation quirk that we have a fix for</a:t>
            </a:r>
            <a:endParaRPr lang="en-GB" sz="28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Transfer Credit (AS)</a:t>
            </a: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Will run a new migration today. Staff that have been trained on TC will then be given access to verify and then apply the TC to the Student Record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Missing Global Rules</a:t>
            </a: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We will continue to add these today</a:t>
            </a: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751154" y="292239"/>
            <a:ext cx="55322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Common Issues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426464"/>
            <a:ext cx="7172325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Compensation: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000" dirty="0" smtClean="0">
                <a:solidFill>
                  <a:srgbClr val="002060"/>
                </a:solidFill>
              </a:rPr>
              <a:t>We have a solution for this. Once it is tested we will apply it to Production</a:t>
            </a:r>
          </a:p>
          <a:p>
            <a:pPr>
              <a:lnSpc>
                <a:spcPct val="150000"/>
              </a:lnSpc>
              <a:buClr>
                <a:srgbClr val="92D050"/>
              </a:buClr>
            </a:pPr>
            <a:r>
              <a:rPr lang="en-GB" dirty="0" smtClean="0">
                <a:solidFill>
                  <a:srgbClr val="002060"/>
                </a:solidFill>
              </a:rPr>
              <a:t>Note: 75% of Compensated modules are migrated and displayed correctly in AA</a:t>
            </a:r>
          </a:p>
          <a:p>
            <a:pPr>
              <a:lnSpc>
                <a:spcPct val="150000"/>
              </a:lnSpc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r>
              <a:rPr lang="en-GB" sz="2800" dirty="0" smtClean="0">
                <a:solidFill>
                  <a:srgbClr val="002060"/>
                </a:solidFill>
              </a:rPr>
              <a:t>Pass/No Pass: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000" dirty="0" smtClean="0">
                <a:solidFill>
                  <a:srgbClr val="002060"/>
                </a:solidFill>
              </a:rPr>
              <a:t>We have a solution for this. Once it is tested we will apply it to Production</a:t>
            </a:r>
            <a:endParaRPr lang="en-GB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Clr>
                <a:srgbClr val="92D050"/>
              </a:buClr>
            </a:pPr>
            <a:r>
              <a:rPr lang="en-GB" dirty="0" smtClean="0">
                <a:solidFill>
                  <a:srgbClr val="00206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751154" y="292239"/>
            <a:ext cx="55322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Common Issues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426464"/>
            <a:ext cx="717232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Transfers:</a:t>
            </a:r>
          </a:p>
          <a:p>
            <a:endParaRPr lang="en-GB" sz="2800" dirty="0" smtClean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Completed Programmes, Top Ups, Fallbacks, Discontinued records</a:t>
            </a:r>
          </a:p>
          <a:p>
            <a:pPr>
              <a:lnSpc>
                <a:spcPct val="150000"/>
              </a:lnSpc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Clr>
                <a:srgbClr val="92D050"/>
              </a:buClr>
            </a:pPr>
            <a:r>
              <a:rPr lang="en-GB" dirty="0" smtClean="0">
                <a:solidFill>
                  <a:srgbClr val="00206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22199" y="292239"/>
            <a:ext cx="60213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Top Tip of the </a:t>
            </a:r>
            <a:r>
              <a:rPr lang="en-GB" sz="4800" b="1" dirty="0" smtClean="0">
                <a:solidFill>
                  <a:srgbClr val="92D050"/>
                </a:solidFill>
              </a:rPr>
              <a:t>Day</a:t>
            </a:r>
            <a:endParaRPr lang="en-GB" sz="54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328" y="1426464"/>
            <a:ext cx="85496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chemeClr val="accent6">
                    <a:lumMod val="75000"/>
                  </a:schemeClr>
                </a:solidFill>
              </a:rPr>
              <a:t>If you set your User Defaults you won’t need to keep entering the Student </a:t>
            </a:r>
            <a:r>
              <a:rPr lang="en-GB" sz="5400" smtClean="0">
                <a:solidFill>
                  <a:schemeClr val="accent6">
                    <a:lumMod val="75000"/>
                  </a:schemeClr>
                </a:solidFill>
              </a:rPr>
              <a:t>ID </a:t>
            </a:r>
            <a:r>
              <a:rPr lang="en-GB" sz="540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</a:p>
          <a:p>
            <a:pPr algn="ctr"/>
            <a:endParaRPr lang="en-GB" sz="5400" dirty="0" smtClean="0">
              <a:solidFill>
                <a:schemeClr val="accent6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GB" sz="5400" dirty="0" smtClean="0">
                <a:solidFill>
                  <a:srgbClr val="92D050"/>
                </a:solidFill>
                <a:sym typeface="Wingdings" pitchFamily="2" charset="2"/>
              </a:rPr>
              <a:t>Main Menu&gt;User Defaults</a:t>
            </a:r>
            <a:endParaRPr lang="en-GB" sz="4800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173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Liverpool John Moores University</cp:lastModifiedBy>
  <cp:revision>88</cp:revision>
  <dcterms:created xsi:type="dcterms:W3CDTF">2009-10-29T15:56:45Z</dcterms:created>
  <dcterms:modified xsi:type="dcterms:W3CDTF">2011-08-25T14:56:55Z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