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8488" autoAdjust="0"/>
  </p:normalViewPr>
  <p:slideViewPr>
    <p:cSldViewPr snapToGrid="0">
      <p:cViewPr varScale="1">
        <p:scale>
          <a:sx n="87" d="100"/>
          <a:sy n="87" d="100"/>
        </p:scale>
        <p:origin x="220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82C28B-BBD7-4AC5-806E-C1FCF3CEAB30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2E3CF-F437-44D1-B3BB-0B6A6C8C9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3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2E3CF-F437-44D1-B3BB-0B6A6C8C9F2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347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2E3CF-F437-44D1-B3BB-0B6A6C8C9F2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185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0859-CE7A-4161-9EE5-1B7458B802A9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BF5B-DC3F-46B5-9732-06699FF8A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43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0859-CE7A-4161-9EE5-1B7458B802A9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BF5B-DC3F-46B5-9732-06699FF8A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38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0859-CE7A-4161-9EE5-1B7458B802A9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BF5B-DC3F-46B5-9732-06699FF8A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9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0859-CE7A-4161-9EE5-1B7458B802A9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BF5B-DC3F-46B5-9732-06699FF8A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386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0859-CE7A-4161-9EE5-1B7458B802A9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BF5B-DC3F-46B5-9732-06699FF8A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874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0859-CE7A-4161-9EE5-1B7458B802A9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BF5B-DC3F-46B5-9732-06699FF8A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381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0859-CE7A-4161-9EE5-1B7458B802A9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BF5B-DC3F-46B5-9732-06699FF8A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96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0859-CE7A-4161-9EE5-1B7458B802A9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BF5B-DC3F-46B5-9732-06699FF8A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94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0859-CE7A-4161-9EE5-1B7458B802A9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BF5B-DC3F-46B5-9732-06699FF8A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367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0859-CE7A-4161-9EE5-1B7458B802A9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BF5B-DC3F-46B5-9732-06699FF8A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82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0859-CE7A-4161-9EE5-1B7458B802A9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BF5B-DC3F-46B5-9732-06699FF8A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888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D0859-CE7A-4161-9EE5-1B7458B802A9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5BF5B-DC3F-46B5-9732-06699FF8A2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58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095" y="98649"/>
            <a:ext cx="8570344" cy="579041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Name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(XXXX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present)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094" y="718628"/>
            <a:ext cx="6609445" cy="4833873"/>
          </a:xfrm>
        </p:spPr>
        <p:txBody>
          <a:bodyPr wrap="square">
            <a:noAutofit/>
          </a:bodyPr>
          <a:lstStyle/>
          <a:p>
            <a:pPr marL="342900" indent="-34290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 this space, please provide a brief biography as bullet points: The house style is for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bullet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point to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be readable as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complete sentence.</a:t>
            </a:r>
          </a:p>
          <a:p>
            <a:pPr marL="342900" indent="-34290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Ideally, cover the scholar’s early life, contribution to their field, challenges overcome, and legacy, with quotes were available.</a:t>
            </a:r>
          </a:p>
          <a:p>
            <a:pPr marL="342900" indent="-34290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Try to state explicit dates that will remain true in perpetuity e.g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“He was a appointed as a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lecturer at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LJMU in 2019” rather than “He is a lecturer at LJMU,” or, “He was appointed two years ago.”</a:t>
            </a:r>
          </a:p>
          <a:p>
            <a:pPr marL="342900" indent="-34290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Aim for around 100 words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. Include a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photo (right), references (below), abstract and discipline mapping (next three slides).</a:t>
            </a: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75248" y="5736236"/>
            <a:ext cx="8489216" cy="2199459"/>
          </a:xfrm>
          <a:prstGeom prst="rect">
            <a:avLst/>
          </a:prstGeom>
        </p:spPr>
        <p:txBody>
          <a:bodyPr vert="horz" wrap="none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 for text: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Reference for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image: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984693" y="817782"/>
            <a:ext cx="1879771" cy="2197712"/>
            <a:chOff x="463296" y="853440"/>
            <a:chExt cx="2694432" cy="3096768"/>
          </a:xfrm>
        </p:grpSpPr>
        <p:sp>
          <p:nvSpPr>
            <p:cNvPr id="5" name="Rectangle 4"/>
            <p:cNvSpPr/>
            <p:nvPr/>
          </p:nvSpPr>
          <p:spPr>
            <a:xfrm>
              <a:off x="463296" y="853440"/>
              <a:ext cx="2694432" cy="30967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1146048" y="1243584"/>
              <a:ext cx="1255776" cy="12313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Freeform 7"/>
            <p:cNvSpPr/>
            <p:nvPr/>
          </p:nvSpPr>
          <p:spPr>
            <a:xfrm>
              <a:off x="780288" y="2569665"/>
              <a:ext cx="2157984" cy="1060727"/>
            </a:xfrm>
            <a:custGeom>
              <a:avLst/>
              <a:gdLst>
                <a:gd name="connsiteX0" fmla="*/ 0 w 2157984"/>
                <a:gd name="connsiteY0" fmla="*/ 1036343 h 1060727"/>
                <a:gd name="connsiteX1" fmla="*/ 1024128 w 2157984"/>
                <a:gd name="connsiteY1" fmla="*/ 23 h 1060727"/>
                <a:gd name="connsiteX2" fmla="*/ 2157984 w 2157984"/>
                <a:gd name="connsiteY2" fmla="*/ 1060727 h 1060727"/>
                <a:gd name="connsiteX3" fmla="*/ 2157984 w 2157984"/>
                <a:gd name="connsiteY3" fmla="*/ 1060727 h 106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7984" h="1060727">
                  <a:moveTo>
                    <a:pt x="0" y="1036343"/>
                  </a:moveTo>
                  <a:cubicBezTo>
                    <a:pt x="332232" y="516151"/>
                    <a:pt x="664464" y="-4041"/>
                    <a:pt x="1024128" y="23"/>
                  </a:cubicBezTo>
                  <a:cubicBezTo>
                    <a:pt x="1383792" y="4087"/>
                    <a:pt x="2157984" y="1060727"/>
                    <a:pt x="2157984" y="1060727"/>
                  </a:cubicBezTo>
                  <a:lnTo>
                    <a:pt x="2157984" y="1060727"/>
                  </a:lnTo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70454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095" y="98649"/>
            <a:ext cx="8570344" cy="579041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094" y="718628"/>
            <a:ext cx="8206894" cy="4833873"/>
          </a:xfrm>
        </p:spPr>
        <p:txBody>
          <a:bodyPr wrap="square">
            <a:noAutofit/>
          </a:bodyPr>
          <a:lstStyle/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 this space, write around 40 words of text to summarise your profile.</a:t>
            </a:r>
            <a:endParaRPr lang="en-GB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66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797905"/>
              </p:ext>
            </p:extLst>
          </p:nvPr>
        </p:nvGraphicFramePr>
        <p:xfrm>
          <a:off x="1377696" y="438916"/>
          <a:ext cx="6461760" cy="6071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0880">
                  <a:extLst>
                    <a:ext uri="{9D8B030D-6E8A-4147-A177-3AD203B41FA5}">
                      <a16:colId xmlns:a16="http://schemas.microsoft.com/office/drawing/2014/main" val="1673884738"/>
                    </a:ext>
                  </a:extLst>
                </a:gridCol>
                <a:gridCol w="3230880">
                  <a:extLst>
                    <a:ext uri="{9D8B030D-6E8A-4147-A177-3AD203B41FA5}">
                      <a16:colId xmlns:a16="http://schemas.microsoft.com/office/drawing/2014/main" val="1847072194"/>
                    </a:ext>
                  </a:extLst>
                </a:gridCol>
              </a:tblGrid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SCS</a:t>
                      </a:r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Discipline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Enter ‘X’ is above profile is relevant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110220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 Behaviour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210448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Biology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875093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Biochemistry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887575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Biomedical Science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255682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Biotechnology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878889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774320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Climate Change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512521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Forensic Anthropology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089633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Forensic Science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493551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Geography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670128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Nutrition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480960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Pharmaceutical and Cosmetic Science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109584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Pharmacy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04093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Physical Education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406358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 and Football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830204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 and Exercise Science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970747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 and Nutrition for Health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313798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 Coaching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297813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 Development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277654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 Psychology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008551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Wildlife Conservation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382999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Zoology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856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108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314416"/>
              </p:ext>
            </p:extLst>
          </p:nvPr>
        </p:nvGraphicFramePr>
        <p:xfrm>
          <a:off x="1377696" y="438916"/>
          <a:ext cx="6461760" cy="6071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0880">
                  <a:extLst>
                    <a:ext uri="{9D8B030D-6E8A-4147-A177-3AD203B41FA5}">
                      <a16:colId xmlns:a16="http://schemas.microsoft.com/office/drawing/2014/main" val="1673884738"/>
                    </a:ext>
                  </a:extLst>
                </a:gridCol>
                <a:gridCol w="3230880">
                  <a:extLst>
                    <a:ext uri="{9D8B030D-6E8A-4147-A177-3AD203B41FA5}">
                      <a16:colId xmlns:a16="http://schemas.microsoft.com/office/drawing/2014/main" val="1847072194"/>
                    </a:ext>
                  </a:extLst>
                </a:gridCol>
              </a:tblGrid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FET Discipline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Enter ‘X’ is above profile is relevant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110220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Architecture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210448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Astrophysics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875093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Civil Engineering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887575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Computer Games Development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255682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Computer Science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878889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Computing Devices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774320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Construction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512521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Control Engineering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089633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Science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493551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Electrical and Electronic Engineering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670128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Management, Transport and Logistics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480960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Manufacturing Systems Engineering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109584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Marine Operations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04093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Mathematics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406358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Mechanical Engineering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830204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Nautical Science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970747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Software Engineering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313798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Surveying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297813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277654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FHE</a:t>
                      </a:r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Discipline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008551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Psychology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382999"/>
                  </a:ext>
                </a:extLst>
              </a:tr>
              <a:tr h="2639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856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46787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ad327bdb-9146-4e58-90c5-bc2c48d7777d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</TotalTime>
  <Words>304</Words>
  <Application>Microsoft Office PowerPoint</Application>
  <PresentationFormat>On-screen Show (4:3)</PresentationFormat>
  <Paragraphs>99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Name (XXXX - present)</vt:lpstr>
      <vt:lpstr>Abstract</vt:lpstr>
      <vt:lpstr>PowerPoint Presentation</vt:lpstr>
      <vt:lpstr>PowerPoint Presentation</vt:lpstr>
    </vt:vector>
  </TitlesOfParts>
  <Company>Liverpool John Moores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Denton, Philip</dc:creator>
  <cp:lastModifiedBy>Denton, Philip</cp:lastModifiedBy>
  <cp:revision>64</cp:revision>
  <dcterms:created xsi:type="dcterms:W3CDTF">2020-02-05T12:31:27Z</dcterms:created>
  <dcterms:modified xsi:type="dcterms:W3CDTF">2021-08-19T13:35:11Z</dcterms:modified>
</cp:coreProperties>
</file>