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5B"/>
    <a:srgbClr val="2CD5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98" autoAdjust="0"/>
    <p:restoredTop sz="86388" autoAdjust="0"/>
  </p:normalViewPr>
  <p:slideViewPr>
    <p:cSldViewPr snapToGrid="0" snapToObjects="1">
      <p:cViewPr>
        <p:scale>
          <a:sx n="78" d="100"/>
          <a:sy n="78" d="100"/>
        </p:scale>
        <p:origin x="480" y="-1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F352D-0EE3-E443-A549-00552A51C2BD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2F1A0-AF56-1946-81FA-D17AD512C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49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3EA7C-9C85-3345-BD5B-8718832943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l">
              <a:defRPr sz="480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8D7332-D69B-0544-92A0-301CAD81A3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699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4F51F-7504-874C-BCBA-F875B80FA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4903" y="130343"/>
            <a:ext cx="8950681" cy="660486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6B93C-DAE8-7E4B-8CC6-C7A804AFA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6312"/>
            <a:ext cx="10515600" cy="468321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1E60B-EFF9-4349-9AE7-D4DF1856A5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0463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EE067FE-8724-A948-B3D1-BEBDE2EC6226}" type="datetimeFigureOut">
              <a:rPr lang="en-US" smtClean="0"/>
              <a:pPr/>
              <a:t>8/2/2022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862B5-1123-9142-BB87-6B0EE6E79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0463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B0282-FA09-6C48-A312-27D185582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0463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01F328-8F89-DC42-B297-2BF9E9DB83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88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8732A56-0440-6843-A076-773BA532D907}"/>
              </a:ext>
            </a:extLst>
          </p:cNvPr>
          <p:cNvCxnSpPr>
            <a:cxnSpLocks/>
          </p:cNvCxnSpPr>
          <p:nvPr userDrawn="1"/>
        </p:nvCxnSpPr>
        <p:spPr>
          <a:xfrm>
            <a:off x="0" y="904461"/>
            <a:ext cx="12192000" cy="0"/>
          </a:xfrm>
          <a:prstGeom prst="line">
            <a:avLst/>
          </a:prstGeom>
          <a:ln w="25400">
            <a:solidFill>
              <a:srgbClr val="2CD5C4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9" name="Picture 8" descr="A picture containing food&#10;&#10;Description automatically generated">
            <a:extLst>
              <a:ext uri="{FF2B5EF4-FFF2-40B4-BE49-F238E27FC236}">
                <a16:creationId xmlns:a16="http://schemas.microsoft.com/office/drawing/2014/main" id="{AFB22C0D-2BE3-BE46-B81E-D7FAFFBEC85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75809" y="-112253"/>
            <a:ext cx="1989386" cy="111903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FC028AE-5034-2C46-AB5D-B6600B7D291B}"/>
              </a:ext>
            </a:extLst>
          </p:cNvPr>
          <p:cNvSpPr/>
          <p:nvPr userDrawn="1"/>
        </p:nvSpPr>
        <p:spPr>
          <a:xfrm>
            <a:off x="0" y="6190359"/>
            <a:ext cx="12192000" cy="667641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6706B4BB-107D-F24A-A026-55B7D5BDAEE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807858" y="6174970"/>
            <a:ext cx="1367814" cy="68511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23" t="18938" r="11998" b="33108"/>
          <a:stretch/>
        </p:blipFill>
        <p:spPr>
          <a:xfrm>
            <a:off x="422850" y="6231179"/>
            <a:ext cx="1239429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946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2F3F2-7D2D-884B-9F4A-88BCBC199C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Place your presentation title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056BEF-00A0-3746-8BC0-93CE84FDF9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Place your optional subheading here</a:t>
            </a:r>
          </a:p>
        </p:txBody>
      </p:sp>
    </p:spTree>
    <p:extLst>
      <p:ext uri="{BB962C8B-B14F-4D97-AF65-F5344CB8AC3E}">
        <p14:creationId xmlns:p14="http://schemas.microsoft.com/office/powerpoint/2010/main" val="2960873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E6180-5556-BD48-A79A-E9EF17423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Place your slide title here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C346D-B964-7D43-B106-1531A8F34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Place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4312307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043035b0-99d9-4b21-9174-02a89da9929b"/>
</p:tagLst>
</file>

<file path=ppt/theme/theme1.xml><?xml version="1.0" encoding="utf-8"?>
<a:theme xmlns:a="http://schemas.openxmlformats.org/drawingml/2006/main" name="Office Theme">
  <a:themeElements>
    <a:clrScheme name="LJMU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</TotalTime>
  <Words>20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Place your presentation title here</vt:lpstr>
      <vt:lpstr>Place your slide title here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Scott, Geoff</cp:lastModifiedBy>
  <cp:revision>20</cp:revision>
  <dcterms:created xsi:type="dcterms:W3CDTF">2020-01-09T16:59:10Z</dcterms:created>
  <dcterms:modified xsi:type="dcterms:W3CDTF">2022-08-02T13:09:32Z</dcterms:modified>
</cp:coreProperties>
</file>